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6" r:id="rId6"/>
    <p:sldId id="259" r:id="rId7"/>
    <p:sldId id="260" r:id="rId8"/>
    <p:sldId id="267" r:id="rId9"/>
    <p:sldId id="265" r:id="rId10"/>
    <p:sldId id="269" r:id="rId11"/>
    <p:sldId id="270" r:id="rId12"/>
    <p:sldId id="261" r:id="rId13"/>
    <p:sldId id="268" r:id="rId14"/>
    <p:sldId id="262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2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B8AC-0331-7146-BC3D-7C28E7137DEB}" type="datetimeFigureOut">
              <a:rPr lang="en-US" smtClean="0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E92C7-34F8-3445-8838-4923ECC278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Bridges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 Instructional Seminar!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Moses Bridge, Netherlands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92388"/>
            <a:ext cx="8128000" cy="546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667"/>
            <a:ext cx="8229600" cy="1143000"/>
          </a:xfrm>
        </p:spPr>
        <p:txBody>
          <a:bodyPr/>
          <a:lstStyle/>
          <a:p>
            <a:r>
              <a:rPr lang="en-US" dirty="0" smtClean="0"/>
              <a:t>Rolling Bridge</a:t>
            </a:r>
            <a:r>
              <a:rPr lang="en-US" smtClean="0"/>
              <a:t>, England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481667"/>
            <a:ext cx="6985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Bridge, London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417638"/>
            <a:ext cx="8128000" cy="505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Helix Bridge, Singapore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733549"/>
            <a:ext cx="7803444" cy="4503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Sydney Harbor Bridge, </a:t>
            </a:r>
            <a:r>
              <a:rPr lang="en-US" dirty="0" err="1" smtClean="0"/>
              <a:t>Australia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417638"/>
            <a:ext cx="8128000" cy="5190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Brooklyn Bridge, NY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25550"/>
            <a:ext cx="812800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 Bridge, MD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0" y="1417638"/>
            <a:ext cx="7971000" cy="5112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Philippi Covered Bridge, WV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417638"/>
            <a:ext cx="8128000" cy="5075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 Arch Bridge, MD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0333"/>
            <a:ext cx="8229600" cy="4682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Rialto Bridge, Italy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17638"/>
            <a:ext cx="8001000" cy="513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Bollman</a:t>
            </a:r>
            <a:r>
              <a:rPr lang="en-US" dirty="0" smtClean="0"/>
              <a:t> Truss Suspension Bridge, MD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81805"/>
            <a:ext cx="81280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Gate Bridge, 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46540"/>
            <a:ext cx="812800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Millau</a:t>
            </a:r>
            <a:r>
              <a:rPr lang="en-US" dirty="0" smtClean="0"/>
              <a:t> Bridge, France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417637"/>
            <a:ext cx="7937500" cy="5121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Banpo</a:t>
            </a:r>
            <a:r>
              <a:rPr lang="en-US" dirty="0" smtClean="0"/>
              <a:t> Bridge, South Korea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17638"/>
            <a:ext cx="7937500" cy="5183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71</Words>
  <Application>Microsoft Macintosh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Bridges</vt:lpstr>
      <vt:lpstr>Bay Bridge, MD</vt:lpstr>
      <vt:lpstr>Philippi Covered Bridge, WV</vt:lpstr>
      <vt:lpstr>Stone Arch Bridge, MD</vt:lpstr>
      <vt:lpstr>Rialto Bridge, Italy</vt:lpstr>
      <vt:lpstr>Bollman Truss Suspension Bridge, MD</vt:lpstr>
      <vt:lpstr>Golden Gate Bridge, CA</vt:lpstr>
      <vt:lpstr>Millau Bridge, France</vt:lpstr>
      <vt:lpstr>Banpo Bridge, South Korea</vt:lpstr>
      <vt:lpstr>The Moses Bridge, Netherlands</vt:lpstr>
      <vt:lpstr>Rolling Bridge, England</vt:lpstr>
      <vt:lpstr>Tower Bridge, London</vt:lpstr>
      <vt:lpstr>The Helix Bridge, Singapore</vt:lpstr>
      <vt:lpstr>Sydney Harbor Bridge, Australia</vt:lpstr>
      <vt:lpstr>Brooklyn Bridge, NY</vt:lpstr>
    </vt:vector>
  </TitlesOfParts>
  <Company>HCPSS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Bridges</dc:title>
  <dc:creator>HCPSS</dc:creator>
  <cp:lastModifiedBy>Howard County Administrator</cp:lastModifiedBy>
  <cp:revision>10</cp:revision>
  <dcterms:created xsi:type="dcterms:W3CDTF">2016-01-07T17:45:30Z</dcterms:created>
  <dcterms:modified xsi:type="dcterms:W3CDTF">2016-01-07T17:56:23Z</dcterms:modified>
</cp:coreProperties>
</file>